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98" r:id="rId2"/>
    <p:sldId id="299" r:id="rId3"/>
    <p:sldId id="285" r:id="rId4"/>
    <p:sldId id="269" r:id="rId5"/>
    <p:sldId id="270" r:id="rId6"/>
    <p:sldId id="271" r:id="rId7"/>
    <p:sldId id="272" r:id="rId8"/>
    <p:sldId id="300" r:id="rId9"/>
    <p:sldId id="301" r:id="rId10"/>
    <p:sldId id="302" r:id="rId11"/>
    <p:sldId id="303" r:id="rId12"/>
    <p:sldId id="304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94" r:id="rId25"/>
    <p:sldId id="295" r:id="rId26"/>
    <p:sldId id="296" r:id="rId27"/>
    <p:sldId id="297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305" r:id="rId3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BF66905-EBAF-44EF-97C3-6D1E5B52E7C1}">
          <p14:sldIdLst>
            <p14:sldId id="298"/>
            <p14:sldId id="299"/>
            <p14:sldId id="285"/>
            <p14:sldId id="269"/>
            <p14:sldId id="270"/>
            <p14:sldId id="271"/>
            <p14:sldId id="272"/>
            <p14:sldId id="300"/>
            <p14:sldId id="301"/>
            <p14:sldId id="302"/>
            <p14:sldId id="303"/>
            <p14:sldId id="304"/>
            <p14:sldId id="274"/>
            <p14:sldId id="275"/>
            <p14:sldId id="276"/>
            <p14:sldId id="277"/>
            <p14:sldId id="278"/>
            <p14:sldId id="279"/>
            <p14:sldId id="280"/>
            <p14:sldId id="281"/>
            <p14:sldId id="282"/>
            <p14:sldId id="283"/>
            <p14:sldId id="284"/>
            <p14:sldId id="294"/>
            <p14:sldId id="295"/>
            <p14:sldId id="296"/>
            <p14:sldId id="297"/>
            <p14:sldId id="286"/>
            <p14:sldId id="287"/>
            <p14:sldId id="288"/>
            <p14:sldId id="289"/>
            <p14:sldId id="290"/>
            <p14:sldId id="291"/>
            <p14:sldId id="292"/>
            <p14:sldId id="293"/>
            <p14:sldId id="305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39" d="100"/>
          <a:sy n="39" d="100"/>
        </p:scale>
        <p:origin x="13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82346200"/>
      </p:ext>
    </p:extLst>
  </p:cSld>
  <p:clrMapOvr>
    <a:masterClrMapping/>
  </p:clrMapOvr>
  <p:hf hdr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766755"/>
      </p:ext>
    </p:extLst>
  </p:cSld>
  <p:clrMapOvr>
    <a:masterClrMapping/>
  </p:clrMapOvr>
  <p:hf hdr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911952"/>
      </p:ext>
    </p:extLst>
  </p:cSld>
  <p:clrMapOvr>
    <a:masterClrMapping/>
  </p:clrMapOvr>
  <p:hf hdr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6097651"/>
      </p:ext>
    </p:extLst>
  </p:cSld>
  <p:clrMapOvr>
    <a:masterClrMapping/>
  </p:clrMapOvr>
  <p:hf hdr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0453214"/>
      </p:ext>
    </p:extLst>
  </p:cSld>
  <p:clrMapOvr>
    <a:masterClrMapping/>
  </p:clrMapOvr>
  <p:hf hdr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957549"/>
      </p:ext>
    </p:extLst>
  </p:cSld>
  <p:clrMapOvr>
    <a:masterClrMapping/>
  </p:clrMapOvr>
  <p:hf hdr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7353123"/>
      </p:ext>
    </p:extLst>
  </p:cSld>
  <p:clrMapOvr>
    <a:masterClrMapping/>
  </p:clrMapOvr>
  <p:hf hdr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885635"/>
      </p:ext>
    </p:extLst>
  </p:cSld>
  <p:clrMapOvr>
    <a:masterClrMapping/>
  </p:clrMapOvr>
  <p:hf hdr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6672659"/>
      </p:ext>
    </p:extLst>
  </p:cSld>
  <p:clrMapOvr>
    <a:masterClrMapping/>
  </p:clrMapOvr>
  <p:hf hdr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461000"/>
      </p:ext>
    </p:extLst>
  </p:cSld>
  <p:clrMapOvr>
    <a:masterClrMapping/>
  </p:clrMapOvr>
  <p:hf hdr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588155"/>
      </p:ext>
    </p:extLst>
  </p:cSld>
  <p:clrMapOvr>
    <a:masterClrMapping/>
  </p:clrMapOvr>
  <p:hf hdr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5208342"/>
      </p:ext>
    </p:extLst>
  </p:cSld>
  <p:clrMapOvr>
    <a:masterClrMapping/>
  </p:clrMapOvr>
  <p:hf hdr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43666"/>
      </p:ext>
    </p:extLst>
  </p:cSld>
  <p:clrMapOvr>
    <a:masterClrMapping/>
  </p:clrMapOvr>
  <p:hf hdr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101558"/>
      </p:ext>
    </p:extLst>
  </p:cSld>
  <p:clrMapOvr>
    <a:masterClrMapping/>
  </p:clrMapOvr>
  <p:hf hdr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628651"/>
      </p:ext>
    </p:extLst>
  </p:cSld>
  <p:clrMapOvr>
    <a:masterClrMapping/>
  </p:clrMapOvr>
  <p:hf hdr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899245"/>
      </p:ext>
    </p:extLst>
  </p:cSld>
  <p:clrMapOvr>
    <a:masterClrMapping/>
  </p:clrMapOvr>
  <p:hf hdr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3007594"/>
      </p:ext>
    </p:extLst>
  </p:cSld>
  <p:clrMapOvr>
    <a:masterClrMapping/>
  </p:clrMapOvr>
  <p:hf hdr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FBEA57F-793F-4683-BD8A-741FD4B89154}" type="datetime1">
              <a:rPr lang="en-US" smtClean="0"/>
              <a:t>5/2/2024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1D2C36F-4504-47C0-B82F-A167342A275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764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8731"/>
            <a:ext cx="11601299" cy="62839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муниципального образования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Куйтунский район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земляки-участники войны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фотовыставка, посвящённая 79-й годовщине 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1941-1945 </a:t>
            </a:r>
            <a:r>
              <a:rPr lang="ru-RU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9 мая 2024 года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790825" algn="l"/>
              </a:tabLs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79082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выставке использованы фотографии фото фонда Ф -1, оп.1,2</a:t>
            </a:r>
            <a:endParaRPr lang="ru-RU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5CA4D9-E7CE-4FAC-9CB9-D6FAA0428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546767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F31853-0C88-4988-A599-F9206CB29388}"/>
              </a:ext>
            </a:extLst>
          </p:cNvPr>
          <p:cNvSpPr/>
          <p:nvPr/>
        </p:nvSpPr>
        <p:spPr>
          <a:xfrm>
            <a:off x="914399" y="-18290"/>
            <a:ext cx="10416209" cy="6737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муниципального образования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Куйтунский район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земляки-участники войны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фотовыставка, посвящённая 79-й годовщине </a:t>
            </a:r>
            <a:r>
              <a:rPr lang="ru-RU" sz="20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</a:p>
          <a:p>
            <a:pPr algn="ctr"/>
            <a:r>
              <a:rPr lang="ru-RU" sz="20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1941-1945 </a:t>
            </a:r>
            <a:r>
              <a:rPr lang="ru-RU" sz="2000" b="1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ru-RU" sz="2000" b="1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9 мая 2024 года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790825" algn="l"/>
              </a:tabLs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 выставке использованы фотографии фото фонда Ф -1, оп.1,2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90320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331">
        <p14:reveal/>
      </p:transition>
    </mc:Choice>
    <mc:Fallback xmlns="">
      <p:transition spd="slow" advClick="0" advTm="6331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15" y="0"/>
            <a:ext cx="984458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147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03027" y="328832"/>
            <a:ext cx="2716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мероприятия, посвященного празднованию Победы Великой Отечественной войне 1941-1945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2000 г.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Великой Отечественной войны (1941-1945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82890" y="6488668"/>
            <a:ext cx="4326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хр.226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3B6FF3-6277-4929-8590-E41413C8415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8852452" cy="602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9877"/>
      </p:ext>
    </p:extLst>
  </p:cSld>
  <p:clrMapOvr>
    <a:masterClrMapping/>
  </p:clrMapOvr>
  <p:transition spd="slow" advTm="6188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15" y="0"/>
            <a:ext cx="984458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147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03027" y="328832"/>
            <a:ext cx="2716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мероприятия, посвященного празднованию Победы Великой Отечественной войне 1941-1945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2000 г.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Великой Отечественной войны (1941-1945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2000 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82890" y="6488668"/>
            <a:ext cx="4326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хр.227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9F90B81-723F-4252-9630-3728C324DEB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975" y="0"/>
            <a:ext cx="9173726" cy="5777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183445"/>
      </p:ext>
    </p:extLst>
  </p:cSld>
  <p:clrMapOvr>
    <a:masterClrMapping/>
  </p:clrMapOvr>
  <p:transition spd="slow" advTm="6188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15" y="0"/>
            <a:ext cx="984458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147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03027" y="328832"/>
            <a:ext cx="2716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мероприятия, посвященного празднованию Победы Великой Отечественной войне 1941-1945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2001 г.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Великой Отечественной войны (1941-1945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2001 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82890" y="6488668"/>
            <a:ext cx="4326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хр.228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4F9D66-6322-4BA4-AEDF-118D5D763BD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03027" cy="596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519888"/>
      </p:ext>
    </p:extLst>
  </p:cSld>
  <p:clrMapOvr>
    <a:masterClrMapping/>
  </p:clrMapOvr>
  <p:transition spd="slow" advTm="6188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99343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992" y="481935"/>
            <a:ext cx="7036118" cy="443125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326842" y="382012"/>
            <a:ext cx="4751426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60-летия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 Великой Отечественной войне» 9 мая 2005 год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Великой отечественной войны, участник парада Победы 1945 года в Берлине И.И.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Сухицкий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ученицей средней школы №1 исполняют песню в парке им. «Ленинского комсомола» на праздничном концерте, посвященном Дню Победы.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5250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9525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pPr marL="95250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 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6992" y="6383319"/>
            <a:ext cx="3374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хр.16 </a:t>
            </a:r>
          </a:p>
        </p:txBody>
      </p:sp>
    </p:spTree>
    <p:extLst>
      <p:ext uri="{BB962C8B-B14F-4D97-AF65-F5344CB8AC3E}">
        <p14:creationId xmlns:p14="http://schemas.microsoft.com/office/powerpoint/2010/main" val="3774919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36">
        <p14:reveal/>
      </p:transition>
    </mc:Choice>
    <mc:Fallback xmlns="">
      <p:transition spd="slow" advTm="6636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933063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5900" y="0"/>
            <a:ext cx="73061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718" y="163370"/>
            <a:ext cx="7476451" cy="471526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5106" y="163370"/>
            <a:ext cx="4344784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60-летия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2005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Колонна ветеранов войны и труда проходит по центральной дорожке парка им. «Ленинского комсомола» в День Победы.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 г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021884" y="6383319"/>
            <a:ext cx="3329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хр.19 </a:t>
            </a:r>
          </a:p>
        </p:txBody>
      </p:sp>
    </p:spTree>
    <p:extLst>
      <p:ext uri="{BB962C8B-B14F-4D97-AF65-F5344CB8AC3E}">
        <p14:creationId xmlns:p14="http://schemas.microsoft.com/office/powerpoint/2010/main" val="3340498338"/>
      </p:ext>
    </p:extLst>
  </p:cSld>
  <p:clrMapOvr>
    <a:masterClrMapping/>
  </p:clrMapOvr>
  <p:transition spd="slow" advTm="6567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4012" y="97169"/>
            <a:ext cx="6419850" cy="418147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069209" y="-192979"/>
            <a:ext cx="9794543" cy="66325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0850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085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60-летия </a:t>
            </a:r>
          </a:p>
          <a:p>
            <a:pPr marL="45085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 Великой </a:t>
            </a:r>
          </a:p>
          <a:p>
            <a:pPr marL="45085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Отечественной войне» </a:t>
            </a:r>
          </a:p>
          <a:p>
            <a:pPr marL="450850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2005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06563" indent="273050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митинге, члены Совета ветеранов: в первом ряду слева – направо: секретарь районного  Совета ветеранов В.С. Симакова, участники Великой Отечественной войны (1941-1945 гг.) И.П. Масловский и А.Н. Юркевич возлагают гирлянду к памятнику воинам, погибшим в годы Великой Отечественной войны.</a:t>
            </a:r>
          </a:p>
          <a:p>
            <a:pPr marL="7629525"/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629525"/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7629525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pPr marL="7629525"/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 г</a:t>
            </a:r>
          </a:p>
          <a:p>
            <a:pPr marL="7629525"/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244527" y="6415074"/>
            <a:ext cx="3329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хр.13 </a:t>
            </a:r>
          </a:p>
        </p:txBody>
      </p:sp>
    </p:spTree>
    <p:extLst>
      <p:ext uri="{BB962C8B-B14F-4D97-AF65-F5344CB8AC3E}">
        <p14:creationId xmlns:p14="http://schemas.microsoft.com/office/powerpoint/2010/main" val="3245888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720">
        <p:split orient="vert"/>
      </p:transition>
    </mc:Choice>
    <mc:Fallback xmlns="">
      <p:transition spd="slow" advTm="5720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673" y="2578229"/>
            <a:ext cx="6577333" cy="427977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238127" y="231356"/>
            <a:ext cx="47322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60-летия Победы в Великой Отечественной войне» 9 мая 2005 год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Поздравление – секретаря районного отделения коммунистической партии Л.В. Соколовой на праздничном концерте, в парке им. «Ленинского комсомола».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2005 г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050119" y="6318867"/>
            <a:ext cx="33298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хр.14 </a:t>
            </a:r>
          </a:p>
        </p:txBody>
      </p:sp>
    </p:spTree>
    <p:extLst>
      <p:ext uri="{BB962C8B-B14F-4D97-AF65-F5344CB8AC3E}">
        <p14:creationId xmlns:p14="http://schemas.microsoft.com/office/powerpoint/2010/main" val="1244808718"/>
      </p:ext>
    </p:extLst>
  </p:cSld>
  <p:clrMapOvr>
    <a:masterClrMapping/>
  </p:clrMapOvr>
  <p:transition spd="slow" advTm="5829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240" y="125643"/>
            <a:ext cx="8048625" cy="521017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101657"/>
            <a:ext cx="3857105" cy="60324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мероприятия,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посвящённого празднованию 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во второй мировой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войне с японцами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(09.08.1945-24.08.1945гг.)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сентября 2006 года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мероприятия слева направо: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Сухицкий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И.И. и    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А.Д. участники Великой отечественной войны возлагают гирлянду к обелиску.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21041" y="6488668"/>
            <a:ext cx="3374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хр.146</a:t>
            </a:r>
          </a:p>
        </p:txBody>
      </p:sp>
    </p:spTree>
    <p:extLst>
      <p:ext uri="{BB962C8B-B14F-4D97-AF65-F5344CB8AC3E}">
        <p14:creationId xmlns:p14="http://schemas.microsoft.com/office/powerpoint/2010/main" val="231931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151">
        <p:split orient="vert"/>
      </p:transition>
    </mc:Choice>
    <mc:Fallback xmlns="">
      <p:transition spd="slow" advTm="6151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48"/>
            <a:ext cx="12192000" cy="684696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6477634"/>
            <a:ext cx="3374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хр.147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3073" y="714796"/>
            <a:ext cx="7180486" cy="475497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71796" y="132906"/>
            <a:ext cx="4682837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4388"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мероприятия, посвящённого празднованию </a:t>
            </a:r>
          </a:p>
          <a:p>
            <a:pPr marL="814388"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во второй мировой войне </a:t>
            </a:r>
          </a:p>
          <a:p>
            <a:pPr marL="814388"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 японцами </a:t>
            </a:r>
          </a:p>
          <a:p>
            <a:pPr marL="814388"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(09.08.1945-24.08.1945гг.)</a:t>
            </a:r>
          </a:p>
          <a:p>
            <a:pPr marL="814388"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 сентября 2006 года</a:t>
            </a:r>
          </a:p>
          <a:p>
            <a:pPr marL="82550" algn="just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algn="just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255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мероприятия слева направо:</a:t>
            </a:r>
          </a:p>
          <a:p>
            <a:pPr marL="8255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Сухицкий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И.И. участник Великой Отечественной войны, Ильин А.Д. председатель Совета ветеранов,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А.Д. участник Великой отечественной войны возлагают гирлянду к обелиску.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2006 г</a:t>
            </a:r>
          </a:p>
        </p:txBody>
      </p:sp>
    </p:spTree>
    <p:extLst>
      <p:ext uri="{BB962C8B-B14F-4D97-AF65-F5344CB8AC3E}">
        <p14:creationId xmlns:p14="http://schemas.microsoft.com/office/powerpoint/2010/main" val="388210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6197">
        <p:fade/>
      </p:transition>
    </mc:Choice>
    <mc:Fallback xmlns="">
      <p:transition spd="med" advTm="6197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660" y="127807"/>
            <a:ext cx="6808579" cy="602226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89203" y="-357899"/>
            <a:ext cx="3685311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63-й Годовщины со дня  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2008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Возложение гирлянды к обелиску, слева направо: председатель районного совета ветеранов А.Д. Ильин, председатель районной Думы В.М.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Войтехович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военный комиссар Б.А. Шуваев.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541601" y="6150076"/>
            <a:ext cx="3284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хр.22</a:t>
            </a:r>
          </a:p>
        </p:txBody>
      </p:sp>
    </p:spTree>
    <p:extLst>
      <p:ext uri="{BB962C8B-B14F-4D97-AF65-F5344CB8AC3E}">
        <p14:creationId xmlns:p14="http://schemas.microsoft.com/office/powerpoint/2010/main" val="3166576574"/>
      </p:ext>
    </p:extLst>
  </p:cSld>
  <p:clrMapOvr>
    <a:masterClrMapping/>
  </p:clrMapOvr>
  <p:transition spd="slow" advTm="5941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498731"/>
            <a:ext cx="11601299" cy="6283964"/>
          </a:xfrm>
          <a:prstGeom prst="rect">
            <a:avLst/>
          </a:prstGeom>
          <a:noFill/>
          <a:effectLst>
            <a:outerShdw blurRad="50800" dist="50800" dir="5400000" algn="ctr" rotWithShape="0">
              <a:schemeClr val="bg1"/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Архивный отдел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администрации муниципального образования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Куйтунский район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Наши земляки-участники войны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Электронная фотовыставка, посвящённая 79-й годовщине 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1941-1945 </a:t>
            </a:r>
            <a:r>
              <a:rPr lang="ru-RU" dirty="0" err="1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</a:p>
          <a:p>
            <a:pPr algn="ctr"/>
            <a:r>
              <a:rPr lang="ru-RU" dirty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 9 мая 2024 года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790825" algn="l"/>
              </a:tabLst>
            </a:pP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790825" algn="l"/>
              </a:tabLs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 выставке использованы фотографии фото фонда Ф -1, оп.1,2</a:t>
            </a:r>
            <a:endParaRPr lang="ru-RU" dirty="0"/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5CA4D9-E7CE-4FAC-9CB9-D6FAA0428B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8905" y="0"/>
            <a:ext cx="12208956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F31853-0C88-4988-A599-F9206CB29388}"/>
              </a:ext>
            </a:extLst>
          </p:cNvPr>
          <p:cNvSpPr/>
          <p:nvPr/>
        </p:nvSpPr>
        <p:spPr>
          <a:xfrm>
            <a:off x="-270689" y="-18290"/>
            <a:ext cx="13456602" cy="73903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Победы. Это радостный, и в то же время грустный,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великий и исторически значимый для нашей страны день.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День патриотизма, памяти и уважения к прошлому и подвигу тех,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кто сделал возможным для нас светлое будущее.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их сейчас осталось – ветеранов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войны? Единицы.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 в </a:t>
            </a:r>
            <a:r>
              <a:rPr lang="ru-RU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Куйтунском</a:t>
            </a: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районе ни осталось ни одного…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осталось документальных свидетельств о них…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вашему вниманию фотографии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наших земляков- участников Великой Отечественной войны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хранящихся в архивном отделе администрации муниципального образования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r>
              <a:rPr lang="ru-RU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1123950" algn="l"/>
              </a:tabLst>
            </a:pP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38310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331">
        <p14:reveal/>
      </p:transition>
    </mc:Choice>
    <mc:Fallback xmlns="">
      <p:transition spd="slow" advClick="0" advTm="6331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6238" y="802579"/>
            <a:ext cx="8001000" cy="53721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1920" y="0"/>
            <a:ext cx="3568931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63-й Годовщины со дня 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2008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Ветераны Великой Отечественной войны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(1941-1945 гг.) и труда – участники митинга.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837999" y="6496321"/>
            <a:ext cx="3284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хр.23</a:t>
            </a:r>
          </a:p>
        </p:txBody>
      </p:sp>
    </p:spTree>
    <p:extLst>
      <p:ext uri="{BB962C8B-B14F-4D97-AF65-F5344CB8AC3E}">
        <p14:creationId xmlns:p14="http://schemas.microsoft.com/office/powerpoint/2010/main" val="622375791"/>
      </p:ext>
    </p:extLst>
  </p:cSld>
  <p:clrMapOvr>
    <a:masterClrMapping/>
  </p:clrMapOvr>
  <p:transition spd="slow" advTm="5632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06" y="180109"/>
            <a:ext cx="7222841" cy="494053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381647" y="0"/>
            <a:ext cx="468843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63-й Годовщины со дня 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2008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администрации Г.А.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Манух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поздравляет участников митинга, ветеранов Великой Отечественной войны (1941-1945 гг.) слева направо: М.Н. Карнаухов, В.С. Сахаровский, А.П.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Волоснов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Семенов, И.П. Масловский, В.М.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Финогенов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А.П. Фролов.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8806" y="6324808"/>
            <a:ext cx="3284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хр.20</a:t>
            </a:r>
          </a:p>
        </p:txBody>
      </p:sp>
    </p:spTree>
    <p:extLst>
      <p:ext uri="{BB962C8B-B14F-4D97-AF65-F5344CB8AC3E}">
        <p14:creationId xmlns:p14="http://schemas.microsoft.com/office/powerpoint/2010/main" val="24560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423">
        <p14:reveal/>
      </p:transition>
    </mc:Choice>
    <mc:Fallback xmlns="">
      <p:transition spd="slow" advTm="6423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317" y="464214"/>
            <a:ext cx="7143427" cy="4506797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7590060" y="497428"/>
            <a:ext cx="4601939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63-й Годовщины со дня 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2008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открытии митинга, слева направо:  Г.А.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Манух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глава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поселения, А.Д. Ильин председатель районного Совета ветеранов, А.В. Сидоренко заместитель главы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поселения..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2008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3317" y="6406738"/>
            <a:ext cx="3284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хр.21</a:t>
            </a:r>
          </a:p>
        </p:txBody>
      </p:sp>
    </p:spTree>
    <p:extLst>
      <p:ext uri="{BB962C8B-B14F-4D97-AF65-F5344CB8AC3E}">
        <p14:creationId xmlns:p14="http://schemas.microsoft.com/office/powerpoint/2010/main" val="3358879033"/>
      </p:ext>
    </p:extLst>
  </p:cSld>
  <p:clrMapOvr>
    <a:masterClrMapping/>
  </p:clrMapOvr>
  <p:transition spd="slow" advTm="5764">
    <p:wip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90060" y="497428"/>
            <a:ext cx="460193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64-й Годовщины со дня 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2009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митинга ветераны Великой Отечественной войны (1941-1945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и труда.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2009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3317" y="6406738"/>
            <a:ext cx="3284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хр.27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BBF6D94-87AA-4971-B994-11B8B916B67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317" y="143485"/>
            <a:ext cx="5602224" cy="46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559450"/>
      </p:ext>
    </p:extLst>
  </p:cSld>
  <p:clrMapOvr>
    <a:masterClrMapping/>
  </p:clrMapOvr>
  <p:transition spd="slow" advTm="5764">
    <p:wip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17"/>
            <a:ext cx="12192000" cy="68603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26362"/>
            <a:ext cx="420216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мероприятия, посвящённого дню начала Великой Отечественной войны 1941-1945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 июня 2010 г. 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мероприятия, слева направо: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А.Д., Масловский И.П.,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Грицевич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П.А. участники Великой Отечественной войны, на заднем плане ветераны педагогического труда слева направо: Мельникова А.Ф.,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Путилина Р.А.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г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237" y="5424218"/>
            <a:ext cx="3464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 148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D240CC2-BF8A-4859-B116-EE897BCE71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2738" y="787208"/>
            <a:ext cx="6880486" cy="497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380285"/>
      </p:ext>
    </p:extLst>
  </p:cSld>
  <p:clrMapOvr>
    <a:masterClrMapping/>
  </p:clrMapOvr>
  <p:transition spd="slow" advTm="6473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17"/>
            <a:ext cx="12192000" cy="68603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26362"/>
            <a:ext cx="420216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мероприятия, посвящённого дню начала Великой Отечественной войны 1941-1945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 июня 2010 г. 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мероприятия Карнаухов М.Н. участник Великой Отечественной войны стоит у обелиска.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г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237" y="5424218"/>
            <a:ext cx="3464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 149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D827D68-86E4-4BB7-B0BD-28D0F405AA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706974"/>
            <a:ext cx="5776211" cy="4104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739107"/>
      </p:ext>
    </p:extLst>
  </p:cSld>
  <p:clrMapOvr>
    <a:masterClrMapping/>
  </p:clrMapOvr>
  <p:transition spd="slow" advTm="6473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417"/>
            <a:ext cx="12192000" cy="68603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226362"/>
            <a:ext cx="4202168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мероприятия, посвящённого дню начала Великой Отечественной войны 1941-1945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 июня 2010 г. 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Совета ветеранов Ильин А.Д. (стоит спиной) поздравляет участников Великой Отечественной войны, слева направо: Семёнов П.И., Бондаренко П.В.,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Волоснов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Сахаровский В.С., Мешков Н.,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Свидинский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г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24237" y="5424218"/>
            <a:ext cx="3464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 150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8F2A0E1-3CCB-4748-92D8-13CFD801D17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5982" y="339674"/>
            <a:ext cx="7071277" cy="5074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1839"/>
      </p:ext>
    </p:extLst>
  </p:cSld>
  <p:clrMapOvr>
    <a:masterClrMapping/>
  </p:clrMapOvr>
  <p:transition spd="slow" advTm="6473">
    <p:wip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608"/>
            <a:ext cx="12192000" cy="686037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-1" y="226362"/>
            <a:ext cx="4772227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мероприятия, посвящённого дню начала Великой Отечественной войны 1941-1945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 июня 2010 г. </a:t>
            </a: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мероприятия возле обелиска, слева направо: Путилина Р.А. ветеран педагогического труда, Симакова В.С. Секретарь Совета ветеранов, Мельникова А.Ф. ветеран педагогического труда, Соколова Л.В. секретарь Куйтунского отделения коммунистической партии, Ильин А.Д. председатель Совета ветеранов,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Волоснов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Сахаровский,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Свидинский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М.М.,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Бондаренко П.В.,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Солопонов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Н.И.,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А.Д.,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Сухицкий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И.И., Семёнов, Мешков, Фролов участники Великой Отечественной войны.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2010 г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0184" y="6197227"/>
            <a:ext cx="3464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 151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6954CE8-4DD0-42A7-90D2-73622EC4230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227" y="226361"/>
            <a:ext cx="6980062" cy="4810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855230"/>
      </p:ext>
    </p:extLst>
  </p:cSld>
  <p:clrMapOvr>
    <a:masterClrMapping/>
  </p:clrMapOvr>
  <p:transition spd="slow" advTm="6473">
    <p:wip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317" y="143485"/>
            <a:ext cx="4601939" cy="627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75-летия 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2020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Белова Елена Петровна, участница Великой Отечественной Войны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находится в своём доме.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3317" y="6406738"/>
            <a:ext cx="3374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хр.136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B550E1-C33C-4843-AED5-E89A38FBFB8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5256" y="143485"/>
            <a:ext cx="5358384" cy="6145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24832"/>
      </p:ext>
    </p:extLst>
  </p:cSld>
  <p:clrMapOvr>
    <a:masterClrMapping/>
  </p:clrMapOvr>
  <p:transition spd="slow" advTm="5764">
    <p:wip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317" y="143485"/>
            <a:ext cx="4864267" cy="57246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75-летия 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2020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Воронков Семён Иванович участник Великой Отечественной Войны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стоит в своём доме.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3317" y="6406738"/>
            <a:ext cx="3374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хр.137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403F7A7-F43B-497F-BE72-7B7FEBF9306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8776" y="0"/>
            <a:ext cx="5308976" cy="641315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97424637"/>
      </p:ext>
    </p:extLst>
  </p:cSld>
  <p:clrMapOvr>
    <a:masterClrMapping/>
  </p:clrMapOvr>
  <p:transition spd="slow" advTm="5764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2311" y="206101"/>
            <a:ext cx="3869070" cy="56635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1381" y="498731"/>
            <a:ext cx="6929918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мероприятий,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посвященных празднованию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40-летия Победы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</a:t>
            </a:r>
          </a:p>
          <a:p>
            <a:pPr algn="ctr"/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1941-1945 </a:t>
            </a:r>
            <a:r>
              <a:rPr lang="ru-RU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9 мая 1985 года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 мероприятия Блинов Семён Герасимович 1924 г.р., участник Великой Отечественной войны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 г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956644" y="6318913"/>
            <a:ext cx="42353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2 , ед. хр. 1</a:t>
            </a:r>
          </a:p>
        </p:txBody>
      </p:sp>
    </p:spTree>
    <p:extLst>
      <p:ext uri="{BB962C8B-B14F-4D97-AF65-F5344CB8AC3E}">
        <p14:creationId xmlns:p14="http://schemas.microsoft.com/office/powerpoint/2010/main" val="3910178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Click="0" advTm="6331">
        <p14:reveal/>
      </p:transition>
    </mc:Choice>
    <mc:Fallback xmlns="">
      <p:transition spd="slow" advClick="0" advTm="6331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79595" y="497428"/>
            <a:ext cx="4601939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75-летия 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2020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А.А. Жуков, военный комиссар Куйтунского района поздравляет участника Великой Отечественной Войны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С.И. Воронкова с Днём Победы, в его доме.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3317" y="6406738"/>
            <a:ext cx="3374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хр.138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A55A16D-C82E-44B0-9833-2EA97766EA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20104" y="299802"/>
            <a:ext cx="6017588" cy="5645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432714"/>
      </p:ext>
    </p:extLst>
  </p:cSld>
  <p:clrMapOvr>
    <a:masterClrMapping/>
  </p:clrMapOvr>
  <p:transition spd="slow" advTm="5764">
    <p:wip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37390" y="435675"/>
            <a:ext cx="460193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75-летия 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2020 год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Анатолий Дмитриевич участник Великой Отечественной Войны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 сидит возле ворот своего дома.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23317" y="6406738"/>
            <a:ext cx="3374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хр.140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B7FEB9-E756-4530-97B7-409ADF6BD6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4480" y="0"/>
            <a:ext cx="6178400" cy="604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73700"/>
      </p:ext>
    </p:extLst>
  </p:cSld>
  <p:clrMapOvr>
    <a:masterClrMapping/>
  </p:clrMapOvr>
  <p:transition spd="slow" advTm="5764">
    <p:wip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3316" y="827212"/>
            <a:ext cx="5341494" cy="61401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75-летия 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2020 год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273050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мероприятия возле дома</a:t>
            </a:r>
          </a:p>
          <a:p>
            <a:pPr indent="27305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Галичина Анатолия Дмитриевича, участника Великой Отечественной Войны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.., слева направо: Л.А. Буйнова, дочь А.Д. Галичина, Д.Н. Дубровский, секретарь Куйтунского отделения Коммунистической партии Российской Федерации, А.Д.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Галичин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участник Великой Отечественной Войны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Л.И. Яковлева, глава администрации Куйтунского городского поселения, Т.П.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Шупрунова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начальник областного государственного казённого учреждения «Управления социальной защиты населения по Куйтунскому району, А.П. Мари, мэр муниципального образования и др.   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602412" y="6406738"/>
            <a:ext cx="33747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1, ед. хр.141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7E5B35-16E8-46FB-910C-8891A55A93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90247" y="2176393"/>
            <a:ext cx="6207463" cy="4538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727866"/>
      </p:ext>
    </p:extLst>
  </p:cSld>
  <p:clrMapOvr>
    <a:masterClrMapping/>
  </p:clrMapOvr>
  <p:transition spd="slow" advTm="5764">
    <p:wip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9548" y="346283"/>
            <a:ext cx="4202168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75-летия 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2020 год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Каменец Степан Андреевич, участник Великой Отечественной Войны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смотрит в окно своего дома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9359" y="6263901"/>
            <a:ext cx="3464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 142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E657E0-E9AE-4105-B323-FF457F54F2E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1686" y="553153"/>
            <a:ext cx="6685613" cy="5141626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1353399354"/>
      </p:ext>
    </p:extLst>
  </p:cSld>
  <p:clrMapOvr>
    <a:masterClrMapping/>
  </p:clrMapOvr>
  <p:transition spd="slow" advTm="6473">
    <p:wip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0474" y="600813"/>
            <a:ext cx="4202168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75-летия 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2020 год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Патеева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Матрена Иосифовна, несовершеннолетняя узница концлагеря Великой Отечественной Войны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сидит возле окна своего дома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9359" y="6263901"/>
            <a:ext cx="3464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 144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C33657-1CE5-4542-AFA0-99F455B93D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442856">
            <a:off x="4737921" y="1343146"/>
            <a:ext cx="5667513" cy="4737374"/>
          </a:xfrm>
          <a:prstGeom prst="rect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534626270"/>
      </p:ext>
    </p:extLst>
  </p:cSld>
  <p:clrMapOvr>
    <a:masterClrMapping/>
  </p:clrMapOvr>
  <p:transition spd="slow" advTm="6473">
    <p:wip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4931" y="235818"/>
            <a:ext cx="4202168" cy="6386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«Празднование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75-летия Победы в Великой Отечественной войне» 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2020 год</a:t>
            </a: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А.А. Жуков, военный комиссар Куйтунского района вручает цветы и памятный подарок несовершеннолетней узнице концлагеря Великой Отечественной Войны 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М.И.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Патеевой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возле ограды своего дома, слева от неё стоит её внук.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0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0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2020 г</a:t>
            </a: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9359" y="6263901"/>
            <a:ext cx="34644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 145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6851C53-2D13-4363-85E8-FC070E20C62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7285" y="1751861"/>
            <a:ext cx="6339094" cy="4512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086271"/>
      </p:ext>
    </p:extLst>
  </p:cSld>
  <p:clrMapOvr>
    <a:masterClrMapping/>
  </p:clrMapOvr>
  <p:transition spd="slow" advTm="6473">
    <p:wip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8BA5164-6A33-4885-BB58-B77A925347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18DDB-88AC-4039-B59C-B05DC4C9C16C}" type="datetime1">
              <a:rPr lang="en-US" smtClean="0"/>
              <a:t>5/2/2024</a:t>
            </a:fld>
            <a:endParaRPr lang="en-US" dirty="0"/>
          </a:p>
        </p:txBody>
      </p:sp>
      <p:sp useBgFill="1"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77B73D4-FBBB-41F8-BF6A-AC6B54F6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09862" y="430622"/>
            <a:ext cx="11982137" cy="5709682"/>
          </a:xfrm>
        </p:spPr>
        <p:txBody>
          <a:bodyPr anchor="t" anchorCtr="1"/>
          <a:lstStyle/>
          <a:p>
            <a:pPr algn="ct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просмотр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2DF41E2-85D2-4D99-84F2-63CF3E24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D2C36F-4504-47C0-B82F-A167342A275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82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96662" y="847725"/>
            <a:ext cx="8020050" cy="516255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378" y="133655"/>
            <a:ext cx="11889334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       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мероприятий, посвященных празднованию 40-летия Победы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</a:t>
            </a:r>
          </a:p>
          <a:p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1941-1945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9 мая 1985 года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мероприятия –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второй мировой войны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(09.08.1945-27.08.1945) с Японией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направо: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 Фёдор Степанович,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Васильев Пётр Афанасьевич,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Доманский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Пётр Иванович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46596" y="6355012"/>
            <a:ext cx="3284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2 , ед. хр. 2</a:t>
            </a:r>
          </a:p>
        </p:txBody>
      </p:sp>
    </p:spTree>
    <p:extLst>
      <p:ext uri="{BB962C8B-B14F-4D97-AF65-F5344CB8AC3E}">
        <p14:creationId xmlns:p14="http://schemas.microsoft.com/office/powerpoint/2010/main" val="659861623"/>
      </p:ext>
    </p:extLst>
  </p:cSld>
  <p:clrMapOvr>
    <a:masterClrMapping/>
  </p:clrMapOvr>
  <p:transition spd="slow" advTm="6156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69" y="142164"/>
            <a:ext cx="7934325" cy="5181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8147820" y="142164"/>
            <a:ext cx="3939654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мероприятий, посвященных празднованию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40-летия Победы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1941-1945 </a:t>
            </a:r>
            <a:r>
              <a:rPr lang="ru-RU" sz="2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 9 мая 1985 года</a:t>
            </a:r>
          </a:p>
          <a:p>
            <a:endParaRPr lang="ru-RU" dirty="0"/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мероприятия –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(сталинградской битвы)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слева направо: 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Томшин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Б.Е.,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Кашицин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С.П.,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Сизых А.Н.,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Токарев Ф.И.,</a:t>
            </a:r>
          </a:p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Ганчиков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В.Я.,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Скуратовский И.А.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33625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333625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2333625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pPr marL="2333625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96000" y="6347526"/>
            <a:ext cx="3284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2 , ед. хр. 3</a:t>
            </a:r>
          </a:p>
        </p:txBody>
      </p:sp>
    </p:spTree>
    <p:extLst>
      <p:ext uri="{BB962C8B-B14F-4D97-AF65-F5344CB8AC3E}">
        <p14:creationId xmlns:p14="http://schemas.microsoft.com/office/powerpoint/2010/main" val="1757976772"/>
      </p:ext>
    </p:extLst>
  </p:cSld>
  <p:clrMapOvr>
    <a:masterClrMapping/>
  </p:clrMapOvr>
  <p:transition spd="slow" advTm="667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037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119" y="514421"/>
            <a:ext cx="6858000" cy="541972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7380" y="0"/>
            <a:ext cx="500417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Фотографии мероприятий, посвященных празднованию 40-летия Победы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 Великой Отечественной войне </a:t>
            </a:r>
          </a:p>
          <a:p>
            <a:pPr algn="ctr"/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1941-1945 гг. 9 мая 1985 года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000">
                <a:latin typeface="Times New Roman" panose="02020603050405020304" pitchFamily="18" charset="0"/>
                <a:cs typeface="Times New Roman" panose="02020603050405020304" pitchFamily="18" charset="0"/>
              </a:rPr>
              <a:t>Колонна участников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Великой Отечественной войны</a:t>
            </a:r>
          </a:p>
          <a:p>
            <a:pPr indent="4572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проходит по центральной дорожке</a:t>
            </a:r>
          </a:p>
          <a:p>
            <a:pPr indent="457200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парка им. Ленинского комсомола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1985 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9359" y="6263901"/>
            <a:ext cx="328493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2 , ед. хр. 4</a:t>
            </a:r>
          </a:p>
        </p:txBody>
      </p:sp>
    </p:spTree>
    <p:extLst>
      <p:ext uri="{BB962C8B-B14F-4D97-AF65-F5344CB8AC3E}">
        <p14:creationId xmlns:p14="http://schemas.microsoft.com/office/powerpoint/2010/main" val="3213979174"/>
      </p:ext>
    </p:extLst>
  </p:cSld>
  <p:clrMapOvr>
    <a:masterClrMapping/>
  </p:clrMapOvr>
  <p:transition spd="slow" advTm="6473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15" y="0"/>
            <a:ext cx="984458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1476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568" y="893928"/>
            <a:ext cx="6134100" cy="41148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87236" y="143301"/>
            <a:ext cx="5550088" cy="6647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мероприятия, посвященного празднованию 55-летия окончания Сталинградской битвы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(23.08.1942-02.02.1943 гг. ) 30 января 1998 года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мероприятия-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Великой Отечественной войны,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ряд слева направо: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Лымарь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Фёдор Иванович,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Кравченко Григорий Васильевич,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Поддуев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Григорий Егорович, Андреев Алексей Алексеевич, Руденко Николай Иванович, Мищенко Иван Павлович;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ряд слева направо: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Томшин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Борис Егорович, Казакова Анастасия А., Потёмкин Леонид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Перфильевич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Путилина Раиса Александровна, Лузгин Иннокентий Фёдорович, Долгих Кирилл Андреевич;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ряд слева направо: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Сухицкий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Иван Илларионович – председатель районного совета ветеранов, Макаренко Виктор Григорьевич – мэр муниципального образования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район, Добринов Александр Владимирович –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и.о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военного комиссара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района.</a:t>
            </a:r>
          </a:p>
          <a:p>
            <a:pPr marL="3944938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944938"/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</a:p>
          <a:p>
            <a:pPr marL="3944938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</a:t>
            </a:r>
          </a:p>
          <a:p>
            <a:pPr marL="3944938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1998 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82890" y="6488668"/>
            <a:ext cx="4326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2 , ед. хр.5 </a:t>
            </a:r>
          </a:p>
        </p:txBody>
      </p:sp>
    </p:spTree>
    <p:extLst>
      <p:ext uri="{BB962C8B-B14F-4D97-AF65-F5344CB8AC3E}">
        <p14:creationId xmlns:p14="http://schemas.microsoft.com/office/powerpoint/2010/main" val="1136196863"/>
      </p:ext>
    </p:extLst>
  </p:cSld>
  <p:clrMapOvr>
    <a:masterClrMapping/>
  </p:clrMapOvr>
  <p:transition spd="slow" advTm="6188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7415" y="0"/>
            <a:ext cx="984458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147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03027" y="328832"/>
            <a:ext cx="271669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мероприятия, посвященного празднованию Победы Великой Отечественной войне 1941-1945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1998 г.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Великой Отечественной войны (1941-1945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 1998 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82890" y="6488668"/>
            <a:ext cx="4326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хр.224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2734AE-3825-471A-8327-AD6C9239880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303027" cy="6488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525822"/>
      </p:ext>
    </p:extLst>
  </p:cSld>
  <p:clrMapOvr>
    <a:masterClrMapping/>
  </p:clrMapOvr>
  <p:transition spd="slow" advTm="6188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610" y="-61555"/>
            <a:ext cx="9844585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8581476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303027" y="328832"/>
            <a:ext cx="271669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Фотография мероприятия, посвященного празднованию Победы Великой Отечественной войне 1941-1945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 мая 1999 г.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Великой Отечественной войны (1941-1945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г.г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р.п.Куйтун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Куйтунский район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Иркутская область </a:t>
            </a:r>
          </a:p>
          <a:p>
            <a:pPr algn="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1999 г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282890" y="6488668"/>
            <a:ext cx="43263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Основание: Фонд Ф-1, опись 1 , ед. хр.225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518214-CB3C-4BCC-B1DC-7D9FEC3856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05" y="-61555"/>
            <a:ext cx="8764638" cy="6025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33541"/>
      </p:ext>
    </p:extLst>
  </p:cSld>
  <p:clrMapOvr>
    <a:masterClrMapping/>
  </p:clrMapOvr>
  <p:transition spd="slow" advTm="6188">
    <p:wip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Натуральные материалы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Натуральные материалы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Натуральные материалы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317</TotalTime>
  <Words>2663</Words>
  <Application>Microsoft Office PowerPoint</Application>
  <PresentationFormat>Широкоэкранный</PresentationFormat>
  <Paragraphs>633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Garamond</vt:lpstr>
      <vt:lpstr>Times New Roman</vt:lpstr>
      <vt:lpstr>Натуральные материалы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12</cp:revision>
  <dcterms:created xsi:type="dcterms:W3CDTF">2024-04-25T02:04:42Z</dcterms:created>
  <dcterms:modified xsi:type="dcterms:W3CDTF">2024-05-02T02:33:01Z</dcterms:modified>
</cp:coreProperties>
</file>